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7"/>
  </p:notesMasterIdLst>
  <p:sldIdLst>
    <p:sldId id="284" r:id="rId2"/>
    <p:sldId id="269" r:id="rId3"/>
    <p:sldId id="270" r:id="rId4"/>
    <p:sldId id="277" r:id="rId5"/>
    <p:sldId id="282" r:id="rId6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408" autoAdjust="0"/>
  </p:normalViewPr>
  <p:slideViewPr>
    <p:cSldViewPr snapToGrid="0">
      <p:cViewPr varScale="1">
        <p:scale>
          <a:sx n="47" d="100"/>
          <a:sy n="47" d="100"/>
        </p:scale>
        <p:origin x="-3030" y="-114"/>
      </p:cViewPr>
      <p:guideLst>
        <p:guide orient="horz"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2E24-FE5B-45B7-A90A-C6A72172F409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3EAC-BC0D-4207-AAFA-84DEAF757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14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EF8-3D11-4F9F-9540-9639A0DA8732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2ACD-F5C9-4B42-8EE8-30B0785BB91D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59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7C57-1087-4232-A67C-49E00B10E774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8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2006-0FEB-4246-9AFB-69A8FDD445F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8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B40-50C4-449A-AE4D-E7FBFE3F4D3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6FB-074E-415B-AD60-38BB01979A7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73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23B1-DD78-439C-A3EF-9B669992199A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9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4AF-C6AB-478C-B194-6B75FAEB0948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0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2BA-E8CB-4F0C-B865-175C2F4023E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1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624E-17F0-4461-8EA1-A9E3F1C90BE7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47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3C0-248B-4B56-B044-77233B747795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C499-2C91-4B1B-8274-C72E2A87462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8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revantravel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info@yerevantravel.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yerevantravel.ru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://armeniatouris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99" y="2287170"/>
            <a:ext cx="5971846" cy="597184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68"/>
            <a:ext cx="12192000" cy="72572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42" y="-602519"/>
            <a:ext cx="6303060" cy="551517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114550" y="9306554"/>
            <a:ext cx="7962900" cy="1716751"/>
          </a:xfrm>
        </p:spPr>
        <p:txBody>
          <a:bodyPr>
            <a:normAutofit/>
          </a:bodyPr>
          <a:lstStyle/>
          <a:p>
            <a:r>
              <a:rPr lang="ru-RU" sz="2400" dirty="0"/>
              <a:t>ПРОГРАММА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b="1" dirty="0" smtClean="0"/>
              <a:t>Армения </a:t>
            </a:r>
            <a:r>
              <a:rPr lang="ru-RU" sz="4800" b="1" dirty="0"/>
              <a:t>– </a:t>
            </a:r>
            <a:r>
              <a:rPr lang="ru-RU" sz="4800" b="1" dirty="0" smtClean="0"/>
              <a:t>3 </a:t>
            </a:r>
            <a:r>
              <a:rPr lang="en-US" sz="4800" b="1" dirty="0" smtClean="0"/>
              <a:t>Classic</a:t>
            </a:r>
            <a:r>
              <a:rPr lang="ru-RU" sz="4800" b="1" dirty="0" smtClean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3600" b="1" dirty="0" smtClean="0"/>
              <a:t>Индивидуальный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44B9-0E1C-4704-ADDD-4EA7C2F83EEE}" type="datetime1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295877" y="12870801"/>
            <a:ext cx="4747833" cy="2381886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Москве:</a:t>
            </a:r>
          </a:p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+7 495 205 09 01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7 901 578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info@yerevantravel.ru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ПН-ПТ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10:00 -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115088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Москва,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Россия,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2-й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Южнопортовый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-д, 16с9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164055" y="12870800"/>
            <a:ext cx="4723856" cy="2381887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Ереване: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+374 10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30 40 50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+374 77 78 42 41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info@yerevantravel.am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ПН-ПТ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10:00 -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0019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Ереван,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Армения,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Маршала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Баграмяна пр-т, 50А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71258" y="15276189"/>
            <a:ext cx="23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8"/>
              </a:rPr>
              <a:t>www.yerevantravel.ru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71" y="11744716"/>
            <a:ext cx="4057130" cy="814807"/>
          </a:xfrm>
          <a:prstGeom prst="rect">
            <a:avLst/>
          </a:prstGeom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7260334" y="827630"/>
            <a:ext cx="4320970" cy="2563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Заказчик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r>
              <a:rPr lang="ru-RU" sz="2000" b="1" dirty="0" smtClean="0"/>
              <a:t>Контакты</a:t>
            </a:r>
            <a:r>
              <a:rPr lang="en-US" sz="2000" b="1" dirty="0" smtClean="0"/>
              <a:t>:</a:t>
            </a:r>
          </a:p>
          <a:p>
            <a:pPr algn="l"/>
            <a:endParaRPr lang="en-US" sz="2000" b="1" dirty="0"/>
          </a:p>
          <a:p>
            <a:pPr algn="l"/>
            <a:r>
              <a:rPr lang="ru-RU" sz="2000" b="1" dirty="0" smtClean="0"/>
              <a:t>Дата поездки</a:t>
            </a:r>
            <a:r>
              <a:rPr lang="en-US" sz="2000" b="1" dirty="0" smtClean="0"/>
              <a:t>:</a:t>
            </a:r>
          </a:p>
          <a:p>
            <a:pPr algn="l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1-я половина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дня</a:t>
            </a: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Прибытие </a:t>
            </a:r>
            <a:r>
              <a:rPr lang="ru-RU" sz="2000" b="1" dirty="0">
                <a:solidFill>
                  <a:srgbClr val="0000FF"/>
                </a:solidFill>
              </a:rPr>
              <a:t>в Ереван</a:t>
            </a:r>
            <a:r>
              <a:rPr lang="ru-RU" sz="2000" dirty="0">
                <a:solidFill>
                  <a:srgbClr val="0000FF"/>
                </a:solidFill>
              </a:rPr>
              <a:t>.</a:t>
            </a:r>
            <a:r>
              <a:rPr lang="ru-RU" sz="2000" b="1" dirty="0">
                <a:solidFill>
                  <a:srgbClr val="0000FF"/>
                </a:solidFill>
              </a:rPr>
              <a:t> Трансфер в гостиницу.</a:t>
            </a:r>
            <a:r>
              <a:rPr lang="ru-RU" sz="2000" dirty="0">
                <a:solidFill>
                  <a:srgbClr val="0000FF"/>
                </a:solidFill>
              </a:rPr>
              <a:t>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2-я </a:t>
            </a: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половина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дня</a:t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Обзорная экскурсия по </a:t>
            </a:r>
            <a:r>
              <a:rPr lang="ru-RU" sz="20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вечерному</a:t>
            </a:r>
            <a:r>
              <a:rPr lang="ru-RU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cs typeface="Arial" panose="020B0604020202020204" pitchFamily="34" charset="0"/>
              </a:rPr>
              <a:t>Еревану</a:t>
            </a:r>
            <a:r>
              <a:rPr lang="ru-RU" sz="2000" dirty="0">
                <a:cs typeface="Arial" panose="020B0604020202020204" pitchFamily="34" charset="0"/>
              </a:rPr>
              <a:t> </a:t>
            </a:r>
            <a:r>
              <a:rPr lang="en-US" sz="2000" dirty="0">
                <a:cs typeface="Arial" panose="020B0604020202020204" pitchFamily="34" charset="0"/>
              </a:rPr>
              <a:t/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Путешествие </a:t>
            </a:r>
            <a:r>
              <a:rPr lang="ru-RU" sz="2000" dirty="0">
                <a:cs typeface="Arial" panose="020B0604020202020204" pitchFamily="34" charset="0"/>
              </a:rPr>
              <a:t>по отметившей недавно свое 2800-летие столице Армении начнется с ее географического центра – площади Республики. После чего посетим привокзальная площадь, где находится один из символов Еревана – памятник герою средневекового армянского эпоса, богатырю Давиду Сасунскому. Затем, проехав мимо Кольцевого бульвара, поднимемся к парку Победы, откуда открывается захватывающий панорамный вид города и библейского Арарата. Далее ожидается прогулка по ереванскому Каскаду – музею под открытым небом, затем – по проспекту, носящему имя создателя армянского алфавита </a:t>
            </a:r>
            <a:r>
              <a:rPr lang="ru-RU" sz="2000" dirty="0" err="1">
                <a:cs typeface="Arial" panose="020B0604020202020204" pitchFamily="34" charset="0"/>
              </a:rPr>
              <a:t>Месропа</a:t>
            </a:r>
            <a:r>
              <a:rPr lang="ru-RU" sz="2000" dirty="0">
                <a:cs typeface="Arial" panose="020B0604020202020204" pitchFamily="34" charset="0"/>
              </a:rPr>
              <a:t> Маштоца, увидим мэрию Еревана, Спортивно-концертный комплекс на холме </a:t>
            </a:r>
            <a:r>
              <a:rPr lang="ru-RU" sz="2000" dirty="0" err="1">
                <a:cs typeface="Arial" panose="020B0604020202020204" pitchFamily="34" charset="0"/>
              </a:rPr>
              <a:t>Цицернакаберд</a:t>
            </a:r>
            <a:r>
              <a:rPr lang="ru-RU" sz="2000" dirty="0">
                <a:cs typeface="Arial" panose="020B0604020202020204" pitchFamily="34" charset="0"/>
              </a:rPr>
              <a:t> и закончим экскурсию на Театральной площади у Национального академического театра оперы и балета им. </a:t>
            </a:r>
            <a:r>
              <a:rPr lang="ru-RU" sz="2000" dirty="0" err="1">
                <a:cs typeface="Arial" panose="020B0604020202020204" pitchFamily="34" charset="0"/>
              </a:rPr>
              <a:t>Спендиарова</a:t>
            </a:r>
            <a:r>
              <a:rPr lang="ru-RU" sz="2000" dirty="0">
                <a:cs typeface="Arial" panose="020B0604020202020204" pitchFamily="34" charset="0"/>
              </a:rPr>
              <a:t>. Здесь же находятся Лебединое озеро и памятники известным армянским представителям культуры – композиторам </a:t>
            </a:r>
            <a:r>
              <a:rPr lang="ru-RU" sz="2000" dirty="0" err="1">
                <a:cs typeface="Arial" panose="020B0604020202020204" pitchFamily="34" charset="0"/>
              </a:rPr>
              <a:t>Араму</a:t>
            </a:r>
            <a:r>
              <a:rPr lang="ru-RU" sz="2000" dirty="0">
                <a:cs typeface="Arial" panose="020B0604020202020204" pitchFamily="34" charset="0"/>
              </a:rPr>
              <a:t> Хачатуряну, Александру </a:t>
            </a:r>
            <a:r>
              <a:rPr lang="ru-RU" sz="2000" dirty="0" err="1">
                <a:cs typeface="Arial" panose="020B0604020202020204" pitchFamily="34" charset="0"/>
              </a:rPr>
              <a:t>Спендиарову</a:t>
            </a:r>
            <a:r>
              <a:rPr lang="ru-RU" sz="2000" dirty="0">
                <a:cs typeface="Arial" panose="020B0604020202020204" pitchFamily="34" charset="0"/>
              </a:rPr>
              <a:t>, </a:t>
            </a:r>
            <a:r>
              <a:rPr lang="ru-RU" sz="2000" dirty="0" err="1">
                <a:cs typeface="Arial" panose="020B0604020202020204" pitchFamily="34" charset="0"/>
              </a:rPr>
              <a:t>Арно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Бабаджаняну</a:t>
            </a:r>
            <a:r>
              <a:rPr lang="ru-RU" sz="2000" dirty="0">
                <a:cs typeface="Arial" panose="020B0604020202020204" pitchFamily="34" charset="0"/>
              </a:rPr>
              <a:t>, поэту и писателю </a:t>
            </a:r>
            <a:r>
              <a:rPr lang="ru-RU" sz="2000" dirty="0" err="1">
                <a:cs typeface="Arial" panose="020B0604020202020204" pitchFamily="34" charset="0"/>
              </a:rPr>
              <a:t>Ованесу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Туманяну.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>Приветственный </a:t>
            </a:r>
            <a:r>
              <a:rPr lang="ru-RU" dirty="0">
                <a:solidFill>
                  <a:srgbClr val="FF0000"/>
                </a:solidFill>
              </a:rPr>
              <a:t>ужин</a:t>
            </a:r>
            <a:r>
              <a:rPr lang="en-US" sz="2000" dirty="0" smtClean="0">
                <a:cs typeface="Arial" panose="020B0604020202020204" pitchFamily="34" charset="0"/>
              </a:rPr>
              <a:t/>
            </a:r>
            <a:br>
              <a:rPr lang="en-US" sz="2000" dirty="0" smtClean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/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7E34-38A0-4544-968C-D49F1DCC838A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12" y="6282748"/>
            <a:ext cx="4576941" cy="3432706"/>
          </a:xfrm>
          <a:prstGeom prst="rect">
            <a:avLst/>
          </a:prstGeom>
        </p:spPr>
      </p:pic>
      <p:pic>
        <p:nvPicPr>
          <p:cNvPr id="15" name="Рисунок 14" descr="C:\Users\admin\Desktop\Новая папка\IPROFFER\800x600 - ФОТО ДЛЯ НОВОГО УНИВЕР САЙТА\Ереван\с лого\yerevan-tours-in-armenia-001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13" y="2339444"/>
            <a:ext cx="4568682" cy="343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1" y="10290684"/>
            <a:ext cx="4575443" cy="3431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1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</a:t>
            </a:r>
            <a:r>
              <a:rPr lang="ru-RU" sz="2000" dirty="0" smtClean="0">
                <a:solidFill>
                  <a:srgbClr val="FF0000"/>
                </a:solidFill>
              </a:rPr>
              <a:t>дня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</a:t>
            </a:r>
            <a:r>
              <a:rPr lang="ru-RU" sz="2000" b="1" dirty="0">
                <a:solidFill>
                  <a:srgbClr val="0000FF"/>
                </a:solidFill>
              </a:rPr>
              <a:t> </a:t>
            </a:r>
            <a:r>
              <a:rPr lang="ru-RU" sz="2000" b="1" dirty="0" smtClean="0">
                <a:solidFill>
                  <a:srgbClr val="0000FF"/>
                </a:solidFill>
              </a:rPr>
              <a:t>- Крепость</a:t>
            </a:r>
            <a:r>
              <a:rPr lang="ru-RU" sz="2000" b="1" dirty="0">
                <a:solidFill>
                  <a:srgbClr val="0000FF"/>
                </a:solidFill>
              </a:rPr>
              <a:t> </a:t>
            </a:r>
            <a:r>
              <a:rPr lang="ru-RU" sz="2000" b="1" dirty="0" err="1">
                <a:solidFill>
                  <a:srgbClr val="0000FF"/>
                </a:solidFill>
              </a:rPr>
              <a:t>Гарни</a:t>
            </a:r>
            <a:r>
              <a:rPr lang="ru-RU" sz="2000" b="1" dirty="0">
                <a:solidFill>
                  <a:srgbClr val="0000FF"/>
                </a:solidFill>
              </a:rPr>
              <a:t> - монастырь </a:t>
            </a:r>
            <a:r>
              <a:rPr lang="ru-RU" sz="2000" b="1" dirty="0" err="1" smtClean="0">
                <a:solidFill>
                  <a:srgbClr val="0000FF"/>
                </a:solidFill>
              </a:rPr>
              <a:t>Гегард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17:00</a:t>
            </a:r>
            <a:r>
              <a:rPr lang="ru-RU" sz="2000" dirty="0"/>
              <a:t> </a:t>
            </a:r>
            <a:endParaRPr lang="ru-RU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dirty="0" smtClean="0"/>
              <a:t>Предлагается </a:t>
            </a:r>
            <a:r>
              <a:rPr lang="ru-RU" sz="2000" dirty="0"/>
              <a:t>совершить путешествие не только в пространстве, но и во времени: от язычества к христианству – от языческого храма Бога Солнца I века до «пещерного монастыря» </a:t>
            </a:r>
            <a:r>
              <a:rPr lang="ru-RU" sz="2000" dirty="0" err="1"/>
              <a:t>Гегардаванк</a:t>
            </a:r>
            <a:r>
              <a:rPr lang="ru-RU" sz="2000" dirty="0"/>
              <a:t>, название которого происходит от копья </a:t>
            </a:r>
            <a:r>
              <a:rPr lang="ru-RU" sz="2000" dirty="0" err="1"/>
              <a:t>Лонгина</a:t>
            </a:r>
            <a:r>
              <a:rPr lang="ru-RU" sz="2000" dirty="0"/>
              <a:t>. Именно этим копьем римский сотник пронзил тело Иисуса Христа на Кресте, а наконечник его в числе многих других реликвий был привезен апостолом </a:t>
            </a:r>
            <a:r>
              <a:rPr lang="ru-RU" sz="2000" dirty="0" err="1"/>
              <a:t>Фаддеем</a:t>
            </a:r>
            <a:r>
              <a:rPr lang="ru-RU" sz="2000" dirty="0"/>
              <a:t> в Армению. Долгое время хранилась эта святыня в монастырском комплексе </a:t>
            </a:r>
            <a:r>
              <a:rPr lang="ru-RU" sz="2000" dirty="0" err="1"/>
              <a:t>Гегарда</a:t>
            </a:r>
            <a:r>
              <a:rPr lang="ru-RU" sz="2000" dirty="0"/>
              <a:t> «копье»), а теперь ее можно увидеть в музее Эчмиадзина</a:t>
            </a:r>
            <a:r>
              <a:rPr lang="ru-RU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</a:t>
            </a:r>
            <a:r>
              <a:rPr lang="ru-RU" sz="2000" dirty="0">
                <a:solidFill>
                  <a:srgbClr val="FF0000"/>
                </a:solidFill>
              </a:rPr>
              <a:t>половина дня | </a:t>
            </a:r>
            <a:r>
              <a:rPr lang="ru-RU" sz="2000" dirty="0" smtClean="0">
                <a:solidFill>
                  <a:srgbClr val="FF0000"/>
                </a:solidFill>
              </a:rPr>
              <a:t>Обед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00FF"/>
                </a:solidFill>
              </a:rPr>
              <a:t>Озеро Севан - </a:t>
            </a:r>
            <a:r>
              <a:rPr lang="ru-RU" sz="2000" b="1" dirty="0" err="1" smtClean="0">
                <a:solidFill>
                  <a:srgbClr val="0000FF"/>
                </a:solidFill>
              </a:rPr>
              <a:t>Севанаванк</a:t>
            </a:r>
            <a:r>
              <a:rPr lang="ru-RU" sz="2000" dirty="0"/>
              <a:t> </a:t>
            </a:r>
            <a:r>
              <a:rPr lang="ru-RU" sz="2000" dirty="0" smtClean="0"/>
              <a:t>- </a:t>
            </a:r>
            <a:r>
              <a:rPr lang="ru-RU" sz="2000" b="1" dirty="0">
                <a:solidFill>
                  <a:srgbClr val="0000FF"/>
                </a:solidFill>
              </a:rPr>
              <a:t>Ереван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Жемчужина </a:t>
            </a:r>
            <a:r>
              <a:rPr lang="ru-RU" sz="2000" dirty="0"/>
              <a:t>Армении – озеро Севан! Приехать в Армению и не побывать на Севане, не восхититься этой чарующей красотой, не подняться к церквям на вершине </a:t>
            </a:r>
            <a:r>
              <a:rPr lang="ru-RU" sz="2000" dirty="0" err="1"/>
              <a:t>Севанского</a:t>
            </a:r>
            <a:r>
              <a:rPr lang="ru-RU" sz="2000" dirty="0"/>
              <a:t> полуострова, не искупаться, ну, или, если не сезон, хотя бы не умыться водой из озера, не попробовать </a:t>
            </a:r>
            <a:r>
              <a:rPr lang="ru-RU" sz="2000" dirty="0" err="1"/>
              <a:t>севанской</a:t>
            </a:r>
            <a:r>
              <a:rPr lang="ru-RU" sz="2000" dirty="0"/>
              <a:t> рыбы, приготовленной на углях, и люля-кебаба из раковых шеек – как минимум преступно. Не лишним будет отметить, что это самое большое озеро на Кавказе, а также одно из самых больших высокогорных пресных озер Земли, уступающее по </a:t>
            </a:r>
            <a:r>
              <a:rPr lang="ru-RU" sz="2000" dirty="0" smtClean="0"/>
              <a:t>ресурсам </a:t>
            </a:r>
            <a:r>
              <a:rPr lang="ru-RU" sz="2000" dirty="0"/>
              <a:t>пресной воды только озеру Титикака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2" y="6282748"/>
            <a:ext cx="4576941" cy="34327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C:\Users\admin\Desktop\Новая папка\IPROFFER\800x600 - ФОТО ДЛЯ НОВОГО УНИВЕР САЙТА\Севан\с лого\sevan-tours-in-armenia-000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6" y="10226052"/>
            <a:ext cx="4558718" cy="343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2340568"/>
            <a:ext cx="4576941" cy="3432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дня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 - </a:t>
            </a:r>
            <a:r>
              <a:rPr lang="ru-RU" sz="2000" b="1" dirty="0" err="1" smtClean="0">
                <a:solidFill>
                  <a:srgbClr val="0000FF"/>
                </a:solidFill>
              </a:rPr>
              <a:t>Эчмиадзинский</a:t>
            </a:r>
            <a:r>
              <a:rPr lang="ru-RU" sz="2000" b="1" dirty="0" smtClean="0">
                <a:solidFill>
                  <a:srgbClr val="0000FF"/>
                </a:solidFill>
              </a:rPr>
              <a:t> кафедральный собор, Церкви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Рипсиме</a:t>
            </a:r>
            <a:r>
              <a:rPr lang="ru-RU" sz="2000" b="1" dirty="0" smtClean="0">
                <a:solidFill>
                  <a:srgbClr val="0000FF"/>
                </a:solidFill>
              </a:rPr>
              <a:t> 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Гаяне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10:00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:00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самом сердце </a:t>
            </a:r>
            <a:r>
              <a:rPr lang="ru-RU" sz="2000" dirty="0" err="1"/>
              <a:t>Вагаршапата</a:t>
            </a:r>
            <a:r>
              <a:rPr lang="ru-RU" sz="2000" dirty="0"/>
              <a:t> – одного из наиболее значительных культурных и религиозных центров Армении, как Ватикан в центре Рима, – расположен Святой Первопрестольный Эчмиадзин: не только духовная столица армян, но и первая христианская церковь в мире! Как известно, в 301 году Армения первой в мире провозгласила христианство государственной религией, и в том же году состоялось заложение первого камня в фундамент будущего храма во время правления царя </a:t>
            </a:r>
            <a:r>
              <a:rPr lang="ru-RU" sz="2000" dirty="0" err="1"/>
              <a:t>Трдата</a:t>
            </a:r>
            <a:r>
              <a:rPr lang="ru-RU" sz="2000" dirty="0"/>
              <a:t> III.</a:t>
            </a:r>
            <a:endParaRPr lang="ru-RU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2-я половина дня | </a:t>
            </a:r>
            <a:r>
              <a:rPr lang="ru-RU" sz="2000" dirty="0" smtClean="0">
                <a:solidFill>
                  <a:srgbClr val="FF0000"/>
                </a:solidFill>
              </a:rPr>
              <a:t>Обед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solidFill>
                  <a:srgbClr val="0000FF"/>
                </a:solidFill>
              </a:rPr>
              <a:t>Трансфер в аэропорт.</a:t>
            </a:r>
            <a:endParaRPr lang="ru-RU" sz="1600" dirty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4" name="Рисунок 13" descr="C:\Users\admin\Desktop\Новая папка\IPROFFER\800x600 - ФОТО ДЛЯ НОВОГО УНИВЕР САЙТА\Эчмиадзин\с лого\echmiadzin-tours-in-armenia-00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3" y="2320419"/>
            <a:ext cx="4558721" cy="34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3" y="10125883"/>
            <a:ext cx="4576944" cy="34327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0" y="6239702"/>
            <a:ext cx="4576944" cy="343270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10708540" cy="11571108"/>
          </a:xfrm>
        </p:spPr>
        <p:txBody>
          <a:bodyPr>
            <a:normAutofit/>
          </a:bodyPr>
          <a:lstStyle/>
          <a:p>
            <a:r>
              <a:rPr lang="ru-RU" dirty="0" smtClean="0"/>
              <a:t>Внимание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Цены указаны из расчета на 1-ого человека при двухместном размещении без авиаперелета! </a:t>
            </a:r>
          </a:p>
          <a:p>
            <a:pPr fontAlgn="base"/>
            <a:r>
              <a:rPr lang="ru-RU" b="1" dirty="0"/>
              <a:t>Гостиница</a:t>
            </a:r>
            <a:br>
              <a:rPr lang="ru-RU" b="1" dirty="0"/>
            </a:br>
            <a:r>
              <a:rPr lang="en-US" b="1" dirty="0" smtClean="0"/>
              <a:t>5</a:t>
            </a:r>
            <a:r>
              <a:rPr lang="ru-RU" b="1" dirty="0" smtClean="0"/>
              <a:t>*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4</a:t>
            </a:r>
            <a:r>
              <a:rPr lang="ru-RU" b="1" dirty="0"/>
              <a:t>* – </a:t>
            </a:r>
            <a:r>
              <a:rPr lang="ru-RU" b="1" dirty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3</a:t>
            </a:r>
            <a:r>
              <a:rPr lang="ru-RU" b="1" dirty="0" smtClean="0"/>
              <a:t>* </a:t>
            </a:r>
            <a:r>
              <a:rPr lang="ru-RU" b="1" dirty="0"/>
              <a:t>– </a:t>
            </a:r>
            <a:r>
              <a:rPr lang="ru-RU" b="1" dirty="0">
                <a:solidFill>
                  <a:srgbClr val="FF0000"/>
                </a:solidFill>
              </a:rPr>
              <a:t>0 руб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Доплата за одноместное размещение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</a:t>
            </a:r>
            <a:r>
              <a:rPr lang="ru-RU" b="1" dirty="0" smtClean="0"/>
              <a:t>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4</a:t>
            </a:r>
            <a:r>
              <a:rPr lang="ru-RU" b="1" dirty="0" smtClean="0"/>
              <a:t>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</a:t>
            </a:r>
            <a:r>
              <a:rPr lang="ru-RU" b="1" dirty="0"/>
              <a:t>* 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до 6 лет - бесплатно</a:t>
            </a:r>
            <a:br>
              <a:rPr lang="ru-RU" dirty="0"/>
            </a:br>
            <a:r>
              <a:rPr lang="ru-RU" dirty="0"/>
              <a:t>Дети от 6 до 12 лет - скидка 50% от стоимости тура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стоимость входит: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Встреча (С табличкой «</a:t>
            </a:r>
            <a:r>
              <a:rPr lang="ru-RU" sz="2400" b="1" dirty="0"/>
              <a:t>ЕРЕВАН ТРЕВЕЛ</a:t>
            </a:r>
            <a:r>
              <a:rPr lang="ru-RU" sz="2400" dirty="0"/>
              <a:t>»)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Трансферы Аэропорт – Гостиница – Аэропорт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Проживание в гостинице 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Завтраки, обеды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Комфортабельный транспорт </a:t>
            </a:r>
            <a:r>
              <a:rPr lang="ru-RU" sz="2400" dirty="0" smtClean="0"/>
              <a:t>с </a:t>
            </a:r>
            <a:r>
              <a:rPr lang="ru-RU" sz="2400" dirty="0"/>
              <a:t>водителем на весь маршрут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Все указанные экскурсии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Русскоговорящий сопровождающий Гид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Входные билеты на указанные музеи и культурные центры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Туристическая карта Армении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Журнал «</a:t>
            </a:r>
            <a:r>
              <a:rPr lang="ru-RU" sz="2400" u="sng" dirty="0">
                <a:hlinkClick r:id="rId4"/>
              </a:rPr>
              <a:t>АРМЕНИЯ Туристическая</a:t>
            </a:r>
            <a:r>
              <a:rPr lang="ru-RU" sz="2400" dirty="0"/>
              <a:t>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СТОИМОСТЬ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5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55</Words>
  <Application>Microsoft Office PowerPoint</Application>
  <PresentationFormat>Произвольный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ПРОГРАММА Армения – 3 Classic  Индивидуальный</vt:lpstr>
      <vt:lpstr>ДЕНЬ 1</vt:lpstr>
      <vt:lpstr>ДЕНЬ 2</vt:lpstr>
      <vt:lpstr>Слайд 4</vt:lpstr>
      <vt:lpstr>СТОИМОСТЬ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329</cp:revision>
  <dcterms:created xsi:type="dcterms:W3CDTF">2018-04-18T15:52:28Z</dcterms:created>
  <dcterms:modified xsi:type="dcterms:W3CDTF">2022-08-29T20:08:30Z</dcterms:modified>
</cp:coreProperties>
</file>